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6" userDrawn="1">
          <p15:clr>
            <a:srgbClr val="A4A3A4"/>
          </p15:clr>
        </p15:guide>
        <p15:guide id="2" orient="horz" pos="2144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3"/>
    <a:srgbClr val="3C3C3B"/>
    <a:srgbClr val="F8AC08"/>
    <a:srgbClr val="CD0920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1" autoAdjust="0"/>
    <p:restoredTop sz="94659"/>
  </p:normalViewPr>
  <p:slideViewPr>
    <p:cSldViewPr snapToGrid="0" snapToObjects="1" showGuides="1">
      <p:cViewPr varScale="1">
        <p:scale>
          <a:sx n="116" d="100"/>
          <a:sy n="116" d="100"/>
        </p:scale>
        <p:origin x="224" y="208"/>
      </p:cViewPr>
      <p:guideLst>
        <p:guide orient="horz" pos="3606"/>
        <p:guide orient="horz" pos="214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BD3AA-CAAA-0449-A134-61B1F10DFE27}" type="datetime1">
              <a:rPr lang="de-DE" smtClean="0"/>
              <a:t>22.10.19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78F6-0E26-2F4A-8176-E74432FF7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2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52971-CAF9-0F45-8C14-89EDAB9EA75D}" type="datetime1">
              <a:rPr lang="de-DE" smtClean="0"/>
              <a:t>22.10.19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82EB-8AE5-554A-91C8-69FE8B940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699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95768" y="2552703"/>
            <a:ext cx="9600000" cy="863993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600" b="0" i="0" kern="1200" cap="all" spc="20">
                <a:solidFill>
                  <a:srgbClr val="141313"/>
                </a:solidFill>
                <a:latin typeface="CDU Kievit Tab Book"/>
                <a:cs typeface="CDU Kievit Tab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95768" y="1016326"/>
            <a:ext cx="9600832" cy="431999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141313"/>
                </a:solidFill>
              </a:defRPr>
            </a:lvl1pPr>
            <a:lvl4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CD0920"/>
                </a:solidFill>
              </a:defRPr>
            </a:lvl4pPr>
            <a:lvl5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F8AC08"/>
                </a:solidFill>
              </a:defRPr>
            </a:lvl5pPr>
          </a:lstStyle>
          <a:p>
            <a:pPr lvl="0"/>
            <a:r>
              <a:rPr lang="de-DE" dirty="0"/>
              <a:t>Mastertitelformat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1303867" y="1460500"/>
            <a:ext cx="9600000" cy="444500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de-DE" dirty="0"/>
              <a:t>Mastertitelformat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1303867" y="1917701"/>
            <a:ext cx="9600000" cy="431999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F8AC08"/>
                </a:solidFill>
              </a:defRPr>
            </a:lvl1pPr>
          </a:lstStyle>
          <a:p>
            <a:pPr lvl="0"/>
            <a:r>
              <a:rPr lang="de-DE" dirty="0"/>
              <a:t>Mastertitelformat</a:t>
            </a:r>
          </a:p>
        </p:txBody>
      </p:sp>
    </p:spTree>
    <p:extLst>
      <p:ext uri="{BB962C8B-B14F-4D97-AF65-F5344CB8AC3E}">
        <p14:creationId xmlns:p14="http://schemas.microsoft.com/office/powerpoint/2010/main" val="256141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2 Nummerierte Li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609600" y="1535114"/>
            <a:ext cx="5384800" cy="4294186"/>
          </a:xfrm>
        </p:spPr>
        <p:txBody>
          <a:bodyPr>
            <a:normAutofit/>
          </a:bodyPr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sz="2800"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 sz="2400"/>
            </a:lvl2pPr>
            <a:lvl3pPr marL="1260000">
              <a:spcBef>
                <a:spcPts val="400"/>
              </a:spcBef>
              <a:defRPr sz="20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6197600" y="1535114"/>
            <a:ext cx="5384800" cy="4294186"/>
          </a:xfrm>
        </p:spPr>
        <p:txBody>
          <a:bodyPr>
            <a:normAutofit/>
          </a:bodyPr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sz="2800"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 sz="2400"/>
            </a:lvl2pPr>
            <a:lvl3pPr marL="1260000">
              <a:spcBef>
                <a:spcPts val="400"/>
              </a:spcBef>
              <a:defRPr sz="20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2 Subtitel+2 Nummerierte Li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6195483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609600" y="2174875"/>
            <a:ext cx="5384800" cy="3654425"/>
          </a:xfrm>
        </p:spPr>
        <p:txBody>
          <a:bodyPr>
            <a:normAutofit/>
          </a:bodyPr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sz="2400"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 sz="2000"/>
            </a:lvl2pPr>
            <a:lvl3pPr marL="1260000">
              <a:spcBef>
                <a:spcPts val="400"/>
              </a:spcBef>
              <a:defRPr sz="18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8"/>
          <p:cNvSpPr>
            <a:spLocks noGrp="1"/>
          </p:cNvSpPr>
          <p:nvPr>
            <p:ph sz="quarter" idx="15" hasCustomPrompt="1"/>
          </p:nvPr>
        </p:nvSpPr>
        <p:spPr>
          <a:xfrm>
            <a:off x="6197600" y="2174875"/>
            <a:ext cx="5384800" cy="3654425"/>
          </a:xfrm>
        </p:spPr>
        <p:txBody>
          <a:bodyPr>
            <a:normAutofit/>
          </a:bodyPr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sz="2400"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 sz="2000"/>
            </a:lvl2pPr>
            <a:lvl3pPr marL="1260000">
              <a:spcBef>
                <a:spcPts val="400"/>
              </a:spcBef>
              <a:defRPr sz="18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03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9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4925" y="1542975"/>
            <a:ext cx="10726825" cy="4179930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125318"/>
              <a:gd name="connsiteX1" fmla="*/ 2073146 w 2073146"/>
              <a:gd name="connsiteY1" fmla="*/ 0 h 2125318"/>
              <a:gd name="connsiteX2" fmla="*/ 2073146 w 2073146"/>
              <a:gd name="connsiteY2" fmla="*/ 0 h 2125318"/>
              <a:gd name="connsiteX3" fmla="*/ 2073146 w 2073146"/>
              <a:gd name="connsiteY3" fmla="*/ 2063646 h 2125318"/>
              <a:gd name="connsiteX4" fmla="*/ 1827138 w 2073146"/>
              <a:gd name="connsiteY4" fmla="*/ 2068512 h 2125318"/>
              <a:gd name="connsiteX5" fmla="*/ 0 w 2073146"/>
              <a:gd name="connsiteY5" fmla="*/ 2068512 h 2125318"/>
              <a:gd name="connsiteX6" fmla="*/ 0 w 2073146"/>
              <a:gd name="connsiteY6" fmla="*/ 2068512 h 2125318"/>
              <a:gd name="connsiteX7" fmla="*/ 0 w 2073146"/>
              <a:gd name="connsiteY7" fmla="*/ 246008 h 2125318"/>
              <a:gd name="connsiteX8" fmla="*/ 246008 w 2073146"/>
              <a:gd name="connsiteY8" fmla="*/ 0 h 2125318"/>
              <a:gd name="connsiteX0" fmla="*/ 246008 w 2073146"/>
              <a:gd name="connsiteY0" fmla="*/ 0 h 2080743"/>
              <a:gd name="connsiteX1" fmla="*/ 2073146 w 2073146"/>
              <a:gd name="connsiteY1" fmla="*/ 0 h 2080743"/>
              <a:gd name="connsiteX2" fmla="*/ 2073146 w 2073146"/>
              <a:gd name="connsiteY2" fmla="*/ 0 h 2080743"/>
              <a:gd name="connsiteX3" fmla="*/ 2073146 w 2073146"/>
              <a:gd name="connsiteY3" fmla="*/ 2063646 h 2080743"/>
              <a:gd name="connsiteX4" fmla="*/ 1827138 w 2073146"/>
              <a:gd name="connsiteY4" fmla="*/ 2068512 h 2080743"/>
              <a:gd name="connsiteX5" fmla="*/ 0 w 2073146"/>
              <a:gd name="connsiteY5" fmla="*/ 2068512 h 2080743"/>
              <a:gd name="connsiteX6" fmla="*/ 0 w 2073146"/>
              <a:gd name="connsiteY6" fmla="*/ 2068512 h 2080743"/>
              <a:gd name="connsiteX7" fmla="*/ 0 w 2073146"/>
              <a:gd name="connsiteY7" fmla="*/ 246008 h 2080743"/>
              <a:gd name="connsiteX8" fmla="*/ 246008 w 2073146"/>
              <a:gd name="connsiteY8" fmla="*/ 0 h 2080743"/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2063646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068880"/>
              <a:gd name="connsiteX1" fmla="*/ 2073146 w 2073146"/>
              <a:gd name="connsiteY1" fmla="*/ 0 h 2068880"/>
              <a:gd name="connsiteX2" fmla="*/ 2073146 w 2073146"/>
              <a:gd name="connsiteY2" fmla="*/ 0 h 2068880"/>
              <a:gd name="connsiteX3" fmla="*/ 2073146 w 2073146"/>
              <a:gd name="connsiteY3" fmla="*/ 2066821 h 2068880"/>
              <a:gd name="connsiteX4" fmla="*/ 1827138 w 2073146"/>
              <a:gd name="connsiteY4" fmla="*/ 2068512 h 2068880"/>
              <a:gd name="connsiteX5" fmla="*/ 0 w 2073146"/>
              <a:gd name="connsiteY5" fmla="*/ 2068512 h 2068880"/>
              <a:gd name="connsiteX6" fmla="*/ 0 w 2073146"/>
              <a:gd name="connsiteY6" fmla="*/ 2068512 h 2068880"/>
              <a:gd name="connsiteX7" fmla="*/ 0 w 2073146"/>
              <a:gd name="connsiteY7" fmla="*/ 246008 h 2068880"/>
              <a:gd name="connsiteX8" fmla="*/ 246008 w 2073146"/>
              <a:gd name="connsiteY8" fmla="*/ 0 h 2068880"/>
              <a:gd name="connsiteX0" fmla="*/ 246008 w 3920447"/>
              <a:gd name="connsiteY0" fmla="*/ 0 h 2068880"/>
              <a:gd name="connsiteX1" fmla="*/ 2073146 w 3920447"/>
              <a:gd name="connsiteY1" fmla="*/ 0 h 2068880"/>
              <a:gd name="connsiteX2" fmla="*/ 3920447 w 3920447"/>
              <a:gd name="connsiteY2" fmla="*/ 0 h 2068880"/>
              <a:gd name="connsiteX3" fmla="*/ 2073146 w 3920447"/>
              <a:gd name="connsiteY3" fmla="*/ 2066821 h 2068880"/>
              <a:gd name="connsiteX4" fmla="*/ 1827138 w 3920447"/>
              <a:gd name="connsiteY4" fmla="*/ 2068512 h 2068880"/>
              <a:gd name="connsiteX5" fmla="*/ 0 w 3920447"/>
              <a:gd name="connsiteY5" fmla="*/ 2068512 h 2068880"/>
              <a:gd name="connsiteX6" fmla="*/ 0 w 3920447"/>
              <a:gd name="connsiteY6" fmla="*/ 2068512 h 2068880"/>
              <a:gd name="connsiteX7" fmla="*/ 0 w 3920447"/>
              <a:gd name="connsiteY7" fmla="*/ 246008 h 2068880"/>
              <a:gd name="connsiteX8" fmla="*/ 246008 w 3920447"/>
              <a:gd name="connsiteY8" fmla="*/ 0 h 2068880"/>
              <a:gd name="connsiteX0" fmla="*/ 246008 w 3920447"/>
              <a:gd name="connsiteY0" fmla="*/ 0 h 2071849"/>
              <a:gd name="connsiteX1" fmla="*/ 2073146 w 3920447"/>
              <a:gd name="connsiteY1" fmla="*/ 0 h 2071849"/>
              <a:gd name="connsiteX2" fmla="*/ 3920447 w 3920447"/>
              <a:gd name="connsiteY2" fmla="*/ 0 h 2071849"/>
              <a:gd name="connsiteX3" fmla="*/ 3916431 w 3920447"/>
              <a:gd name="connsiteY3" fmla="*/ 2070837 h 2071849"/>
              <a:gd name="connsiteX4" fmla="*/ 1827138 w 3920447"/>
              <a:gd name="connsiteY4" fmla="*/ 2068512 h 2071849"/>
              <a:gd name="connsiteX5" fmla="*/ 0 w 3920447"/>
              <a:gd name="connsiteY5" fmla="*/ 2068512 h 2071849"/>
              <a:gd name="connsiteX6" fmla="*/ 0 w 3920447"/>
              <a:gd name="connsiteY6" fmla="*/ 2068512 h 2071849"/>
              <a:gd name="connsiteX7" fmla="*/ 0 w 3920447"/>
              <a:gd name="connsiteY7" fmla="*/ 246008 h 2071849"/>
              <a:gd name="connsiteX8" fmla="*/ 246008 w 3920447"/>
              <a:gd name="connsiteY8" fmla="*/ 0 h 2071849"/>
              <a:gd name="connsiteX0" fmla="*/ 246008 w 3920833"/>
              <a:gd name="connsiteY0" fmla="*/ 0 h 2068880"/>
              <a:gd name="connsiteX1" fmla="*/ 2073146 w 3920833"/>
              <a:gd name="connsiteY1" fmla="*/ 0 h 2068880"/>
              <a:gd name="connsiteX2" fmla="*/ 3920447 w 3920833"/>
              <a:gd name="connsiteY2" fmla="*/ 0 h 2068880"/>
              <a:gd name="connsiteX3" fmla="*/ 3920447 w 3920833"/>
              <a:gd name="connsiteY3" fmla="*/ 2066821 h 2068880"/>
              <a:gd name="connsiteX4" fmla="*/ 1827138 w 3920833"/>
              <a:gd name="connsiteY4" fmla="*/ 2068512 h 2068880"/>
              <a:gd name="connsiteX5" fmla="*/ 0 w 3920833"/>
              <a:gd name="connsiteY5" fmla="*/ 2068512 h 2068880"/>
              <a:gd name="connsiteX6" fmla="*/ 0 w 3920833"/>
              <a:gd name="connsiteY6" fmla="*/ 2068512 h 2068880"/>
              <a:gd name="connsiteX7" fmla="*/ 0 w 3920833"/>
              <a:gd name="connsiteY7" fmla="*/ 246008 h 2068880"/>
              <a:gd name="connsiteX8" fmla="*/ 246008 w 3920833"/>
              <a:gd name="connsiteY8" fmla="*/ 0 h 2068880"/>
              <a:gd name="connsiteX0" fmla="*/ 246008 w 3920833"/>
              <a:gd name="connsiteY0" fmla="*/ 0 h 2068880"/>
              <a:gd name="connsiteX1" fmla="*/ 2073146 w 3920833"/>
              <a:gd name="connsiteY1" fmla="*/ 0 h 2068880"/>
              <a:gd name="connsiteX2" fmla="*/ 3920447 w 3920833"/>
              <a:gd name="connsiteY2" fmla="*/ 0 h 2068880"/>
              <a:gd name="connsiteX3" fmla="*/ 3920447 w 3920833"/>
              <a:gd name="connsiteY3" fmla="*/ 2066821 h 2068880"/>
              <a:gd name="connsiteX4" fmla="*/ 1827138 w 3920833"/>
              <a:gd name="connsiteY4" fmla="*/ 2068512 h 2068880"/>
              <a:gd name="connsiteX5" fmla="*/ 0 w 3920833"/>
              <a:gd name="connsiteY5" fmla="*/ 2068512 h 2068880"/>
              <a:gd name="connsiteX6" fmla="*/ 0 w 3920833"/>
              <a:gd name="connsiteY6" fmla="*/ 2068512 h 2068880"/>
              <a:gd name="connsiteX7" fmla="*/ 0 w 3920833"/>
              <a:gd name="connsiteY7" fmla="*/ 246008 h 2068880"/>
              <a:gd name="connsiteX8" fmla="*/ 246008 w 3920833"/>
              <a:gd name="connsiteY8" fmla="*/ 0 h 2068880"/>
              <a:gd name="connsiteX0" fmla="*/ 246008 w 3921042"/>
              <a:gd name="connsiteY0" fmla="*/ 0 h 2068880"/>
              <a:gd name="connsiteX1" fmla="*/ 2073146 w 3921042"/>
              <a:gd name="connsiteY1" fmla="*/ 0 h 2068880"/>
              <a:gd name="connsiteX2" fmla="*/ 3920447 w 3921042"/>
              <a:gd name="connsiteY2" fmla="*/ 0 h 2068880"/>
              <a:gd name="connsiteX3" fmla="*/ 3920447 w 3921042"/>
              <a:gd name="connsiteY3" fmla="*/ 2066821 h 2068880"/>
              <a:gd name="connsiteX4" fmla="*/ 1827138 w 3921042"/>
              <a:gd name="connsiteY4" fmla="*/ 2068512 h 2068880"/>
              <a:gd name="connsiteX5" fmla="*/ 0 w 3921042"/>
              <a:gd name="connsiteY5" fmla="*/ 2068512 h 2068880"/>
              <a:gd name="connsiteX6" fmla="*/ 0 w 3921042"/>
              <a:gd name="connsiteY6" fmla="*/ 2068512 h 2068880"/>
              <a:gd name="connsiteX7" fmla="*/ 0 w 3921042"/>
              <a:gd name="connsiteY7" fmla="*/ 246008 h 2068880"/>
              <a:gd name="connsiteX8" fmla="*/ 246008 w 3921042"/>
              <a:gd name="connsiteY8" fmla="*/ 0 h 2068880"/>
              <a:gd name="connsiteX0" fmla="*/ 246008 w 3920447"/>
              <a:gd name="connsiteY0" fmla="*/ 0 h 2068880"/>
              <a:gd name="connsiteX1" fmla="*/ 2073146 w 3920447"/>
              <a:gd name="connsiteY1" fmla="*/ 0 h 2068880"/>
              <a:gd name="connsiteX2" fmla="*/ 3920447 w 3920447"/>
              <a:gd name="connsiteY2" fmla="*/ 0 h 2068880"/>
              <a:gd name="connsiteX3" fmla="*/ 3920447 w 3920447"/>
              <a:gd name="connsiteY3" fmla="*/ 2066821 h 2068880"/>
              <a:gd name="connsiteX4" fmla="*/ 1827138 w 3920447"/>
              <a:gd name="connsiteY4" fmla="*/ 2068512 h 2068880"/>
              <a:gd name="connsiteX5" fmla="*/ 0 w 3920447"/>
              <a:gd name="connsiteY5" fmla="*/ 2068512 h 2068880"/>
              <a:gd name="connsiteX6" fmla="*/ 0 w 3920447"/>
              <a:gd name="connsiteY6" fmla="*/ 2068512 h 2068880"/>
              <a:gd name="connsiteX7" fmla="*/ 0 w 3920447"/>
              <a:gd name="connsiteY7" fmla="*/ 246008 h 2068880"/>
              <a:gd name="connsiteX8" fmla="*/ 246008 w 3920447"/>
              <a:gd name="connsiteY8" fmla="*/ 0 h 2068880"/>
              <a:gd name="connsiteX0" fmla="*/ 246008 w 3920447"/>
              <a:gd name="connsiteY0" fmla="*/ 0 h 2220420"/>
              <a:gd name="connsiteX1" fmla="*/ 2073146 w 3920447"/>
              <a:gd name="connsiteY1" fmla="*/ 0 h 2220420"/>
              <a:gd name="connsiteX2" fmla="*/ 3920447 w 3920447"/>
              <a:gd name="connsiteY2" fmla="*/ 0 h 2220420"/>
              <a:gd name="connsiteX3" fmla="*/ 3920447 w 3920447"/>
              <a:gd name="connsiteY3" fmla="*/ 2066821 h 2220420"/>
              <a:gd name="connsiteX4" fmla="*/ 0 w 3920447"/>
              <a:gd name="connsiteY4" fmla="*/ 2068512 h 2220420"/>
              <a:gd name="connsiteX5" fmla="*/ 0 w 3920447"/>
              <a:gd name="connsiteY5" fmla="*/ 2068512 h 2220420"/>
              <a:gd name="connsiteX6" fmla="*/ 0 w 3920447"/>
              <a:gd name="connsiteY6" fmla="*/ 246008 h 2220420"/>
              <a:gd name="connsiteX7" fmla="*/ 246008 w 3920447"/>
              <a:gd name="connsiteY7" fmla="*/ 0 h 2220420"/>
              <a:gd name="connsiteX0" fmla="*/ 246008 w 3920447"/>
              <a:gd name="connsiteY0" fmla="*/ 0 h 2068512"/>
              <a:gd name="connsiteX1" fmla="*/ 2073146 w 3920447"/>
              <a:gd name="connsiteY1" fmla="*/ 0 h 2068512"/>
              <a:gd name="connsiteX2" fmla="*/ 3920447 w 3920447"/>
              <a:gd name="connsiteY2" fmla="*/ 0 h 2068512"/>
              <a:gd name="connsiteX3" fmla="*/ 3920447 w 3920447"/>
              <a:gd name="connsiteY3" fmla="*/ 2066821 h 2068512"/>
              <a:gd name="connsiteX4" fmla="*/ 0 w 3920447"/>
              <a:gd name="connsiteY4" fmla="*/ 2068512 h 2068512"/>
              <a:gd name="connsiteX5" fmla="*/ 0 w 3920447"/>
              <a:gd name="connsiteY5" fmla="*/ 2068512 h 2068512"/>
              <a:gd name="connsiteX6" fmla="*/ 0 w 3920447"/>
              <a:gd name="connsiteY6" fmla="*/ 246008 h 2068512"/>
              <a:gd name="connsiteX7" fmla="*/ 246008 w 3920447"/>
              <a:gd name="connsiteY7" fmla="*/ 0 h 2068512"/>
              <a:gd name="connsiteX0" fmla="*/ 246008 w 3920447"/>
              <a:gd name="connsiteY0" fmla="*/ 0 h 2070837"/>
              <a:gd name="connsiteX1" fmla="*/ 2073146 w 3920447"/>
              <a:gd name="connsiteY1" fmla="*/ 0 h 2070837"/>
              <a:gd name="connsiteX2" fmla="*/ 3920447 w 3920447"/>
              <a:gd name="connsiteY2" fmla="*/ 0 h 2070837"/>
              <a:gd name="connsiteX3" fmla="*/ 3920447 w 3920447"/>
              <a:gd name="connsiteY3" fmla="*/ 2070837 h 2070837"/>
              <a:gd name="connsiteX4" fmla="*/ 0 w 3920447"/>
              <a:gd name="connsiteY4" fmla="*/ 2068512 h 2070837"/>
              <a:gd name="connsiteX5" fmla="*/ 0 w 3920447"/>
              <a:gd name="connsiteY5" fmla="*/ 2068512 h 2070837"/>
              <a:gd name="connsiteX6" fmla="*/ 0 w 3920447"/>
              <a:gd name="connsiteY6" fmla="*/ 246008 h 2070837"/>
              <a:gd name="connsiteX7" fmla="*/ 246008 w 3920447"/>
              <a:gd name="connsiteY7" fmla="*/ 0 h 2070837"/>
              <a:gd name="connsiteX0" fmla="*/ 246008 w 3952574"/>
              <a:gd name="connsiteY0" fmla="*/ 0 h 2070837"/>
              <a:gd name="connsiteX1" fmla="*/ 2073146 w 3952574"/>
              <a:gd name="connsiteY1" fmla="*/ 0 h 2070837"/>
              <a:gd name="connsiteX2" fmla="*/ 3952574 w 3952574"/>
              <a:gd name="connsiteY2" fmla="*/ 0 h 2070837"/>
              <a:gd name="connsiteX3" fmla="*/ 3920447 w 3952574"/>
              <a:gd name="connsiteY3" fmla="*/ 2070837 h 2070837"/>
              <a:gd name="connsiteX4" fmla="*/ 0 w 3952574"/>
              <a:gd name="connsiteY4" fmla="*/ 2068512 h 2070837"/>
              <a:gd name="connsiteX5" fmla="*/ 0 w 3952574"/>
              <a:gd name="connsiteY5" fmla="*/ 2068512 h 2070837"/>
              <a:gd name="connsiteX6" fmla="*/ 0 w 3952574"/>
              <a:gd name="connsiteY6" fmla="*/ 246008 h 2070837"/>
              <a:gd name="connsiteX7" fmla="*/ 246008 w 3952574"/>
              <a:gd name="connsiteY7" fmla="*/ 0 h 2070837"/>
              <a:gd name="connsiteX0" fmla="*/ 246008 w 3960606"/>
              <a:gd name="connsiteY0" fmla="*/ 0 h 2070837"/>
              <a:gd name="connsiteX1" fmla="*/ 2073146 w 3960606"/>
              <a:gd name="connsiteY1" fmla="*/ 0 h 2070837"/>
              <a:gd name="connsiteX2" fmla="*/ 3952574 w 3960606"/>
              <a:gd name="connsiteY2" fmla="*/ 0 h 2070837"/>
              <a:gd name="connsiteX3" fmla="*/ 3960606 w 3960606"/>
              <a:gd name="connsiteY3" fmla="*/ 2070837 h 2070837"/>
              <a:gd name="connsiteX4" fmla="*/ 0 w 3960606"/>
              <a:gd name="connsiteY4" fmla="*/ 2068512 h 2070837"/>
              <a:gd name="connsiteX5" fmla="*/ 0 w 3960606"/>
              <a:gd name="connsiteY5" fmla="*/ 2068512 h 2070837"/>
              <a:gd name="connsiteX6" fmla="*/ 0 w 3960606"/>
              <a:gd name="connsiteY6" fmla="*/ 246008 h 2070837"/>
              <a:gd name="connsiteX7" fmla="*/ 246008 w 3960606"/>
              <a:gd name="connsiteY7" fmla="*/ 0 h 2070837"/>
              <a:gd name="connsiteX0" fmla="*/ 246008 w 3960606"/>
              <a:gd name="connsiteY0" fmla="*/ 0 h 2070837"/>
              <a:gd name="connsiteX1" fmla="*/ 2073146 w 3960606"/>
              <a:gd name="connsiteY1" fmla="*/ 0 h 2070837"/>
              <a:gd name="connsiteX2" fmla="*/ 3952574 w 3960606"/>
              <a:gd name="connsiteY2" fmla="*/ 0 h 2070837"/>
              <a:gd name="connsiteX3" fmla="*/ 3960606 w 3960606"/>
              <a:gd name="connsiteY3" fmla="*/ 2070837 h 2070837"/>
              <a:gd name="connsiteX4" fmla="*/ 0 w 3960606"/>
              <a:gd name="connsiteY4" fmla="*/ 2068512 h 2070837"/>
              <a:gd name="connsiteX5" fmla="*/ 0 w 3960606"/>
              <a:gd name="connsiteY5" fmla="*/ 2068512 h 2070837"/>
              <a:gd name="connsiteX6" fmla="*/ 0 w 3960606"/>
              <a:gd name="connsiteY6" fmla="*/ 246008 h 2070837"/>
              <a:gd name="connsiteX7" fmla="*/ 246008 w 3960606"/>
              <a:gd name="connsiteY7" fmla="*/ 0 h 2070837"/>
              <a:gd name="connsiteX0" fmla="*/ 246008 w 3956590"/>
              <a:gd name="connsiteY0" fmla="*/ 0 h 2068512"/>
              <a:gd name="connsiteX1" fmla="*/ 2073146 w 3956590"/>
              <a:gd name="connsiteY1" fmla="*/ 0 h 2068512"/>
              <a:gd name="connsiteX2" fmla="*/ 3952574 w 3956590"/>
              <a:gd name="connsiteY2" fmla="*/ 0 h 2068512"/>
              <a:gd name="connsiteX3" fmla="*/ 3956590 w 3956590"/>
              <a:gd name="connsiteY3" fmla="*/ 2066821 h 2068512"/>
              <a:gd name="connsiteX4" fmla="*/ 0 w 3956590"/>
              <a:gd name="connsiteY4" fmla="*/ 2068512 h 2068512"/>
              <a:gd name="connsiteX5" fmla="*/ 0 w 3956590"/>
              <a:gd name="connsiteY5" fmla="*/ 2068512 h 2068512"/>
              <a:gd name="connsiteX6" fmla="*/ 0 w 3956590"/>
              <a:gd name="connsiteY6" fmla="*/ 246008 h 2068512"/>
              <a:gd name="connsiteX7" fmla="*/ 246008 w 3956590"/>
              <a:gd name="connsiteY7" fmla="*/ 0 h 2068512"/>
              <a:gd name="connsiteX0" fmla="*/ 246008 w 3956590"/>
              <a:gd name="connsiteY0" fmla="*/ 0 h 2070837"/>
              <a:gd name="connsiteX1" fmla="*/ 2073146 w 3956590"/>
              <a:gd name="connsiteY1" fmla="*/ 0 h 2070837"/>
              <a:gd name="connsiteX2" fmla="*/ 3952574 w 3956590"/>
              <a:gd name="connsiteY2" fmla="*/ 0 h 2070837"/>
              <a:gd name="connsiteX3" fmla="*/ 3956590 w 3956590"/>
              <a:gd name="connsiteY3" fmla="*/ 2070837 h 2070837"/>
              <a:gd name="connsiteX4" fmla="*/ 0 w 3956590"/>
              <a:gd name="connsiteY4" fmla="*/ 2068512 h 2070837"/>
              <a:gd name="connsiteX5" fmla="*/ 0 w 3956590"/>
              <a:gd name="connsiteY5" fmla="*/ 2068512 h 2070837"/>
              <a:gd name="connsiteX6" fmla="*/ 0 w 3956590"/>
              <a:gd name="connsiteY6" fmla="*/ 246008 h 2070837"/>
              <a:gd name="connsiteX7" fmla="*/ 246008 w 3956590"/>
              <a:gd name="connsiteY7" fmla="*/ 0 h 2070837"/>
              <a:gd name="connsiteX0" fmla="*/ 246008 w 3956590"/>
              <a:gd name="connsiteY0" fmla="*/ 0 h 2070837"/>
              <a:gd name="connsiteX1" fmla="*/ 2073146 w 3956590"/>
              <a:gd name="connsiteY1" fmla="*/ 0 h 2070837"/>
              <a:gd name="connsiteX2" fmla="*/ 3952574 w 3956590"/>
              <a:gd name="connsiteY2" fmla="*/ 0 h 2070837"/>
              <a:gd name="connsiteX3" fmla="*/ 3956590 w 3956590"/>
              <a:gd name="connsiteY3" fmla="*/ 2070837 h 2070837"/>
              <a:gd name="connsiteX4" fmla="*/ 0 w 3956590"/>
              <a:gd name="connsiteY4" fmla="*/ 2068512 h 2070837"/>
              <a:gd name="connsiteX5" fmla="*/ 0 w 3956590"/>
              <a:gd name="connsiteY5" fmla="*/ 2068512 h 2070837"/>
              <a:gd name="connsiteX6" fmla="*/ 0 w 3956590"/>
              <a:gd name="connsiteY6" fmla="*/ 246008 h 2070837"/>
              <a:gd name="connsiteX7" fmla="*/ 246008 w 3956590"/>
              <a:gd name="connsiteY7" fmla="*/ 0 h 2070837"/>
              <a:gd name="connsiteX0" fmla="*/ 246008 w 3956590"/>
              <a:gd name="connsiteY0" fmla="*/ 0 h 2070837"/>
              <a:gd name="connsiteX1" fmla="*/ 2073146 w 3956590"/>
              <a:gd name="connsiteY1" fmla="*/ 0 h 2070837"/>
              <a:gd name="connsiteX2" fmla="*/ 3952574 w 3956590"/>
              <a:gd name="connsiteY2" fmla="*/ 0 h 2070837"/>
              <a:gd name="connsiteX3" fmla="*/ 3956590 w 3956590"/>
              <a:gd name="connsiteY3" fmla="*/ 2070837 h 2070837"/>
              <a:gd name="connsiteX4" fmla="*/ 0 w 3956590"/>
              <a:gd name="connsiteY4" fmla="*/ 2068512 h 2070837"/>
              <a:gd name="connsiteX5" fmla="*/ 0 w 3956590"/>
              <a:gd name="connsiteY5" fmla="*/ 2068512 h 2070837"/>
              <a:gd name="connsiteX6" fmla="*/ 0 w 3956590"/>
              <a:gd name="connsiteY6" fmla="*/ 246008 h 2070837"/>
              <a:gd name="connsiteX7" fmla="*/ 246008 w 3956590"/>
              <a:gd name="connsiteY7" fmla="*/ 0 h 2070837"/>
              <a:gd name="connsiteX0" fmla="*/ 246008 w 3953346"/>
              <a:gd name="connsiteY0" fmla="*/ 0 h 2070837"/>
              <a:gd name="connsiteX1" fmla="*/ 2073146 w 3953346"/>
              <a:gd name="connsiteY1" fmla="*/ 0 h 2070837"/>
              <a:gd name="connsiteX2" fmla="*/ 3952574 w 3953346"/>
              <a:gd name="connsiteY2" fmla="*/ 0 h 2070837"/>
              <a:gd name="connsiteX3" fmla="*/ 3952575 w 3953346"/>
              <a:gd name="connsiteY3" fmla="*/ 2070837 h 2070837"/>
              <a:gd name="connsiteX4" fmla="*/ 0 w 3953346"/>
              <a:gd name="connsiteY4" fmla="*/ 2068512 h 2070837"/>
              <a:gd name="connsiteX5" fmla="*/ 0 w 3953346"/>
              <a:gd name="connsiteY5" fmla="*/ 2068512 h 2070837"/>
              <a:gd name="connsiteX6" fmla="*/ 0 w 3953346"/>
              <a:gd name="connsiteY6" fmla="*/ 246008 h 2070837"/>
              <a:gd name="connsiteX7" fmla="*/ 246008 w 3953346"/>
              <a:gd name="connsiteY7" fmla="*/ 0 h 207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3346" h="2070837">
                <a:moveTo>
                  <a:pt x="246008" y="0"/>
                </a:moveTo>
                <a:lnTo>
                  <a:pt x="2073146" y="0"/>
                </a:lnTo>
                <a:lnTo>
                  <a:pt x="3952574" y="0"/>
                </a:lnTo>
                <a:cubicBezTo>
                  <a:pt x="3955251" y="690279"/>
                  <a:pt x="3949898" y="1380558"/>
                  <a:pt x="3952575" y="2070837"/>
                </a:cubicBezTo>
                <a:lnTo>
                  <a:pt x="0" y="2068512"/>
                </a:lnTo>
                <a:lnTo>
                  <a:pt x="0" y="2068512"/>
                </a:lnTo>
                <a:lnTo>
                  <a:pt x="0" y="246008"/>
                </a:lnTo>
                <a:cubicBezTo>
                  <a:pt x="0" y="110142"/>
                  <a:pt x="110142" y="0"/>
                  <a:pt x="24600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03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51403" y="3761545"/>
            <a:ext cx="2765444" cy="2068512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60142 w 2134225"/>
              <a:gd name="connsiteY0" fmla="*/ 0 h 2068512"/>
              <a:gd name="connsiteX1" fmla="*/ 2134225 w 2134225"/>
              <a:gd name="connsiteY1" fmla="*/ 0 h 2068512"/>
              <a:gd name="connsiteX2" fmla="*/ 2134225 w 2134225"/>
              <a:gd name="connsiteY2" fmla="*/ 0 h 2068512"/>
              <a:gd name="connsiteX3" fmla="*/ 2134225 w 2134225"/>
              <a:gd name="connsiteY3" fmla="*/ 1822504 h 2068512"/>
              <a:gd name="connsiteX4" fmla="*/ 1888217 w 2134225"/>
              <a:gd name="connsiteY4" fmla="*/ 2068512 h 2068512"/>
              <a:gd name="connsiteX5" fmla="*/ 61079 w 2134225"/>
              <a:gd name="connsiteY5" fmla="*/ 2068512 h 2068512"/>
              <a:gd name="connsiteX6" fmla="*/ 61079 w 2134225"/>
              <a:gd name="connsiteY6" fmla="*/ 2068512 h 2068512"/>
              <a:gd name="connsiteX7" fmla="*/ 61079 w 2134225"/>
              <a:gd name="connsiteY7" fmla="*/ 246008 h 2068512"/>
              <a:gd name="connsiteX8" fmla="*/ 60142 w 2134225"/>
              <a:gd name="connsiteY8" fmla="*/ 0 h 2068512"/>
              <a:gd name="connsiteX0" fmla="*/ 0 w 2074083"/>
              <a:gd name="connsiteY0" fmla="*/ 0 h 2068512"/>
              <a:gd name="connsiteX1" fmla="*/ 2074083 w 2074083"/>
              <a:gd name="connsiteY1" fmla="*/ 0 h 2068512"/>
              <a:gd name="connsiteX2" fmla="*/ 2074083 w 2074083"/>
              <a:gd name="connsiteY2" fmla="*/ 0 h 2068512"/>
              <a:gd name="connsiteX3" fmla="*/ 2074083 w 2074083"/>
              <a:gd name="connsiteY3" fmla="*/ 1822504 h 2068512"/>
              <a:gd name="connsiteX4" fmla="*/ 1828075 w 2074083"/>
              <a:gd name="connsiteY4" fmla="*/ 2068512 h 2068512"/>
              <a:gd name="connsiteX5" fmla="*/ 937 w 2074083"/>
              <a:gd name="connsiteY5" fmla="*/ 2068512 h 2068512"/>
              <a:gd name="connsiteX6" fmla="*/ 937 w 2074083"/>
              <a:gd name="connsiteY6" fmla="*/ 2068512 h 2068512"/>
              <a:gd name="connsiteX7" fmla="*/ 937 w 2074083"/>
              <a:gd name="connsiteY7" fmla="*/ 246008 h 2068512"/>
              <a:gd name="connsiteX8" fmla="*/ 0 w 2074083"/>
              <a:gd name="connsiteY8" fmla="*/ 0 h 206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4083" h="2068512">
                <a:moveTo>
                  <a:pt x="0" y="0"/>
                </a:moveTo>
                <a:lnTo>
                  <a:pt x="2074083" y="0"/>
                </a:lnTo>
                <a:lnTo>
                  <a:pt x="2074083" y="0"/>
                </a:lnTo>
                <a:lnTo>
                  <a:pt x="2074083" y="1822504"/>
                </a:lnTo>
                <a:cubicBezTo>
                  <a:pt x="2074083" y="1958370"/>
                  <a:pt x="1963941" y="2068512"/>
                  <a:pt x="1828075" y="2068512"/>
                </a:cubicBezTo>
                <a:lnTo>
                  <a:pt x="937" y="2068512"/>
                </a:lnTo>
                <a:lnTo>
                  <a:pt x="937" y="2068512"/>
                </a:lnTo>
                <a:lnTo>
                  <a:pt x="937" y="246008"/>
                </a:lnTo>
                <a:cubicBezTo>
                  <a:pt x="937" y="110142"/>
                  <a:pt x="1718" y="16227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7" name="Bildplatzhalter 9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736545" y="1520354"/>
            <a:ext cx="2764195" cy="206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9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5403" y="1527801"/>
            <a:ext cx="2764195" cy="2068880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125318"/>
              <a:gd name="connsiteX1" fmla="*/ 2073146 w 2073146"/>
              <a:gd name="connsiteY1" fmla="*/ 0 h 2125318"/>
              <a:gd name="connsiteX2" fmla="*/ 2073146 w 2073146"/>
              <a:gd name="connsiteY2" fmla="*/ 0 h 2125318"/>
              <a:gd name="connsiteX3" fmla="*/ 2073146 w 2073146"/>
              <a:gd name="connsiteY3" fmla="*/ 2063646 h 2125318"/>
              <a:gd name="connsiteX4" fmla="*/ 1827138 w 2073146"/>
              <a:gd name="connsiteY4" fmla="*/ 2068512 h 2125318"/>
              <a:gd name="connsiteX5" fmla="*/ 0 w 2073146"/>
              <a:gd name="connsiteY5" fmla="*/ 2068512 h 2125318"/>
              <a:gd name="connsiteX6" fmla="*/ 0 w 2073146"/>
              <a:gd name="connsiteY6" fmla="*/ 2068512 h 2125318"/>
              <a:gd name="connsiteX7" fmla="*/ 0 w 2073146"/>
              <a:gd name="connsiteY7" fmla="*/ 246008 h 2125318"/>
              <a:gd name="connsiteX8" fmla="*/ 246008 w 2073146"/>
              <a:gd name="connsiteY8" fmla="*/ 0 h 2125318"/>
              <a:gd name="connsiteX0" fmla="*/ 246008 w 2073146"/>
              <a:gd name="connsiteY0" fmla="*/ 0 h 2080743"/>
              <a:gd name="connsiteX1" fmla="*/ 2073146 w 2073146"/>
              <a:gd name="connsiteY1" fmla="*/ 0 h 2080743"/>
              <a:gd name="connsiteX2" fmla="*/ 2073146 w 2073146"/>
              <a:gd name="connsiteY2" fmla="*/ 0 h 2080743"/>
              <a:gd name="connsiteX3" fmla="*/ 2073146 w 2073146"/>
              <a:gd name="connsiteY3" fmla="*/ 2063646 h 2080743"/>
              <a:gd name="connsiteX4" fmla="*/ 1827138 w 2073146"/>
              <a:gd name="connsiteY4" fmla="*/ 2068512 h 2080743"/>
              <a:gd name="connsiteX5" fmla="*/ 0 w 2073146"/>
              <a:gd name="connsiteY5" fmla="*/ 2068512 h 2080743"/>
              <a:gd name="connsiteX6" fmla="*/ 0 w 2073146"/>
              <a:gd name="connsiteY6" fmla="*/ 2068512 h 2080743"/>
              <a:gd name="connsiteX7" fmla="*/ 0 w 2073146"/>
              <a:gd name="connsiteY7" fmla="*/ 246008 h 2080743"/>
              <a:gd name="connsiteX8" fmla="*/ 246008 w 2073146"/>
              <a:gd name="connsiteY8" fmla="*/ 0 h 2080743"/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2063646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068880"/>
              <a:gd name="connsiteX1" fmla="*/ 2073146 w 2073146"/>
              <a:gd name="connsiteY1" fmla="*/ 0 h 2068880"/>
              <a:gd name="connsiteX2" fmla="*/ 2073146 w 2073146"/>
              <a:gd name="connsiteY2" fmla="*/ 0 h 2068880"/>
              <a:gd name="connsiteX3" fmla="*/ 2073146 w 2073146"/>
              <a:gd name="connsiteY3" fmla="*/ 2066821 h 2068880"/>
              <a:gd name="connsiteX4" fmla="*/ 1827138 w 2073146"/>
              <a:gd name="connsiteY4" fmla="*/ 2068512 h 2068880"/>
              <a:gd name="connsiteX5" fmla="*/ 0 w 2073146"/>
              <a:gd name="connsiteY5" fmla="*/ 2068512 h 2068880"/>
              <a:gd name="connsiteX6" fmla="*/ 0 w 2073146"/>
              <a:gd name="connsiteY6" fmla="*/ 2068512 h 2068880"/>
              <a:gd name="connsiteX7" fmla="*/ 0 w 2073146"/>
              <a:gd name="connsiteY7" fmla="*/ 246008 h 2068880"/>
              <a:gd name="connsiteX8" fmla="*/ 246008 w 2073146"/>
              <a:gd name="connsiteY8" fmla="*/ 0 h 20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146" h="2068880">
                <a:moveTo>
                  <a:pt x="246008" y="0"/>
                </a:moveTo>
                <a:lnTo>
                  <a:pt x="2073146" y="0"/>
                </a:lnTo>
                <a:lnTo>
                  <a:pt x="2073146" y="0"/>
                </a:lnTo>
                <a:lnTo>
                  <a:pt x="2073146" y="2066821"/>
                </a:lnTo>
                <a:cubicBezTo>
                  <a:pt x="1932485" y="2070058"/>
                  <a:pt x="1963004" y="2068512"/>
                  <a:pt x="1827138" y="2068512"/>
                </a:cubicBezTo>
                <a:lnTo>
                  <a:pt x="0" y="2068512"/>
                </a:lnTo>
                <a:lnTo>
                  <a:pt x="0" y="2068512"/>
                </a:lnTo>
                <a:lnTo>
                  <a:pt x="0" y="246008"/>
                </a:lnTo>
                <a:cubicBezTo>
                  <a:pt x="0" y="110142"/>
                  <a:pt x="110142" y="0"/>
                  <a:pt x="24600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30" name="Bildplatzhalter 9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45899" y="3761680"/>
            <a:ext cx="2764195" cy="206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4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+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816957" y="3761545"/>
            <a:ext cx="2765444" cy="2068512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60142 w 2134225"/>
              <a:gd name="connsiteY0" fmla="*/ 0 h 2068512"/>
              <a:gd name="connsiteX1" fmla="*/ 2134225 w 2134225"/>
              <a:gd name="connsiteY1" fmla="*/ 0 h 2068512"/>
              <a:gd name="connsiteX2" fmla="*/ 2134225 w 2134225"/>
              <a:gd name="connsiteY2" fmla="*/ 0 h 2068512"/>
              <a:gd name="connsiteX3" fmla="*/ 2134225 w 2134225"/>
              <a:gd name="connsiteY3" fmla="*/ 1822504 h 2068512"/>
              <a:gd name="connsiteX4" fmla="*/ 1888217 w 2134225"/>
              <a:gd name="connsiteY4" fmla="*/ 2068512 h 2068512"/>
              <a:gd name="connsiteX5" fmla="*/ 61079 w 2134225"/>
              <a:gd name="connsiteY5" fmla="*/ 2068512 h 2068512"/>
              <a:gd name="connsiteX6" fmla="*/ 61079 w 2134225"/>
              <a:gd name="connsiteY6" fmla="*/ 2068512 h 2068512"/>
              <a:gd name="connsiteX7" fmla="*/ 61079 w 2134225"/>
              <a:gd name="connsiteY7" fmla="*/ 246008 h 2068512"/>
              <a:gd name="connsiteX8" fmla="*/ 60142 w 2134225"/>
              <a:gd name="connsiteY8" fmla="*/ 0 h 2068512"/>
              <a:gd name="connsiteX0" fmla="*/ 0 w 2074083"/>
              <a:gd name="connsiteY0" fmla="*/ 0 h 2068512"/>
              <a:gd name="connsiteX1" fmla="*/ 2074083 w 2074083"/>
              <a:gd name="connsiteY1" fmla="*/ 0 h 2068512"/>
              <a:gd name="connsiteX2" fmla="*/ 2074083 w 2074083"/>
              <a:gd name="connsiteY2" fmla="*/ 0 h 2068512"/>
              <a:gd name="connsiteX3" fmla="*/ 2074083 w 2074083"/>
              <a:gd name="connsiteY3" fmla="*/ 1822504 h 2068512"/>
              <a:gd name="connsiteX4" fmla="*/ 1828075 w 2074083"/>
              <a:gd name="connsiteY4" fmla="*/ 2068512 h 2068512"/>
              <a:gd name="connsiteX5" fmla="*/ 937 w 2074083"/>
              <a:gd name="connsiteY5" fmla="*/ 2068512 h 2068512"/>
              <a:gd name="connsiteX6" fmla="*/ 937 w 2074083"/>
              <a:gd name="connsiteY6" fmla="*/ 2068512 h 2068512"/>
              <a:gd name="connsiteX7" fmla="*/ 937 w 2074083"/>
              <a:gd name="connsiteY7" fmla="*/ 246008 h 2068512"/>
              <a:gd name="connsiteX8" fmla="*/ 0 w 2074083"/>
              <a:gd name="connsiteY8" fmla="*/ 0 h 206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4083" h="2068512">
                <a:moveTo>
                  <a:pt x="0" y="0"/>
                </a:moveTo>
                <a:lnTo>
                  <a:pt x="2074083" y="0"/>
                </a:lnTo>
                <a:lnTo>
                  <a:pt x="2074083" y="0"/>
                </a:lnTo>
                <a:lnTo>
                  <a:pt x="2074083" y="1822504"/>
                </a:lnTo>
                <a:cubicBezTo>
                  <a:pt x="2074083" y="1958370"/>
                  <a:pt x="1963941" y="2068512"/>
                  <a:pt x="1828075" y="2068512"/>
                </a:cubicBezTo>
                <a:lnTo>
                  <a:pt x="937" y="2068512"/>
                </a:lnTo>
                <a:lnTo>
                  <a:pt x="937" y="2068512"/>
                </a:lnTo>
                <a:lnTo>
                  <a:pt x="937" y="246008"/>
                </a:lnTo>
                <a:cubicBezTo>
                  <a:pt x="937" y="110142"/>
                  <a:pt x="1718" y="16227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7" name="Bildplatzhalter 9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802099" y="1520354"/>
            <a:ext cx="2764195" cy="206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9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800956" y="1527801"/>
            <a:ext cx="2764195" cy="2068880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125318"/>
              <a:gd name="connsiteX1" fmla="*/ 2073146 w 2073146"/>
              <a:gd name="connsiteY1" fmla="*/ 0 h 2125318"/>
              <a:gd name="connsiteX2" fmla="*/ 2073146 w 2073146"/>
              <a:gd name="connsiteY2" fmla="*/ 0 h 2125318"/>
              <a:gd name="connsiteX3" fmla="*/ 2073146 w 2073146"/>
              <a:gd name="connsiteY3" fmla="*/ 2063646 h 2125318"/>
              <a:gd name="connsiteX4" fmla="*/ 1827138 w 2073146"/>
              <a:gd name="connsiteY4" fmla="*/ 2068512 h 2125318"/>
              <a:gd name="connsiteX5" fmla="*/ 0 w 2073146"/>
              <a:gd name="connsiteY5" fmla="*/ 2068512 h 2125318"/>
              <a:gd name="connsiteX6" fmla="*/ 0 w 2073146"/>
              <a:gd name="connsiteY6" fmla="*/ 2068512 h 2125318"/>
              <a:gd name="connsiteX7" fmla="*/ 0 w 2073146"/>
              <a:gd name="connsiteY7" fmla="*/ 246008 h 2125318"/>
              <a:gd name="connsiteX8" fmla="*/ 246008 w 2073146"/>
              <a:gd name="connsiteY8" fmla="*/ 0 h 2125318"/>
              <a:gd name="connsiteX0" fmla="*/ 246008 w 2073146"/>
              <a:gd name="connsiteY0" fmla="*/ 0 h 2080743"/>
              <a:gd name="connsiteX1" fmla="*/ 2073146 w 2073146"/>
              <a:gd name="connsiteY1" fmla="*/ 0 h 2080743"/>
              <a:gd name="connsiteX2" fmla="*/ 2073146 w 2073146"/>
              <a:gd name="connsiteY2" fmla="*/ 0 h 2080743"/>
              <a:gd name="connsiteX3" fmla="*/ 2073146 w 2073146"/>
              <a:gd name="connsiteY3" fmla="*/ 2063646 h 2080743"/>
              <a:gd name="connsiteX4" fmla="*/ 1827138 w 2073146"/>
              <a:gd name="connsiteY4" fmla="*/ 2068512 h 2080743"/>
              <a:gd name="connsiteX5" fmla="*/ 0 w 2073146"/>
              <a:gd name="connsiteY5" fmla="*/ 2068512 h 2080743"/>
              <a:gd name="connsiteX6" fmla="*/ 0 w 2073146"/>
              <a:gd name="connsiteY6" fmla="*/ 2068512 h 2080743"/>
              <a:gd name="connsiteX7" fmla="*/ 0 w 2073146"/>
              <a:gd name="connsiteY7" fmla="*/ 246008 h 2080743"/>
              <a:gd name="connsiteX8" fmla="*/ 246008 w 2073146"/>
              <a:gd name="connsiteY8" fmla="*/ 0 h 2080743"/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2063646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068880"/>
              <a:gd name="connsiteX1" fmla="*/ 2073146 w 2073146"/>
              <a:gd name="connsiteY1" fmla="*/ 0 h 2068880"/>
              <a:gd name="connsiteX2" fmla="*/ 2073146 w 2073146"/>
              <a:gd name="connsiteY2" fmla="*/ 0 h 2068880"/>
              <a:gd name="connsiteX3" fmla="*/ 2073146 w 2073146"/>
              <a:gd name="connsiteY3" fmla="*/ 2066821 h 2068880"/>
              <a:gd name="connsiteX4" fmla="*/ 1827138 w 2073146"/>
              <a:gd name="connsiteY4" fmla="*/ 2068512 h 2068880"/>
              <a:gd name="connsiteX5" fmla="*/ 0 w 2073146"/>
              <a:gd name="connsiteY5" fmla="*/ 2068512 h 2068880"/>
              <a:gd name="connsiteX6" fmla="*/ 0 w 2073146"/>
              <a:gd name="connsiteY6" fmla="*/ 2068512 h 2068880"/>
              <a:gd name="connsiteX7" fmla="*/ 0 w 2073146"/>
              <a:gd name="connsiteY7" fmla="*/ 246008 h 2068880"/>
              <a:gd name="connsiteX8" fmla="*/ 246008 w 2073146"/>
              <a:gd name="connsiteY8" fmla="*/ 0 h 20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146" h="2068880">
                <a:moveTo>
                  <a:pt x="246008" y="0"/>
                </a:moveTo>
                <a:lnTo>
                  <a:pt x="2073146" y="0"/>
                </a:lnTo>
                <a:lnTo>
                  <a:pt x="2073146" y="0"/>
                </a:lnTo>
                <a:lnTo>
                  <a:pt x="2073146" y="2066821"/>
                </a:lnTo>
                <a:cubicBezTo>
                  <a:pt x="1932485" y="2070058"/>
                  <a:pt x="1963004" y="2068512"/>
                  <a:pt x="1827138" y="2068512"/>
                </a:cubicBezTo>
                <a:lnTo>
                  <a:pt x="0" y="2068512"/>
                </a:lnTo>
                <a:lnTo>
                  <a:pt x="0" y="2068512"/>
                </a:lnTo>
                <a:lnTo>
                  <a:pt x="0" y="246008"/>
                </a:lnTo>
                <a:cubicBezTo>
                  <a:pt x="0" y="110142"/>
                  <a:pt x="110142" y="0"/>
                  <a:pt x="24600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30" name="Bildplatzhalter 9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811452" y="3761680"/>
            <a:ext cx="2764195" cy="206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535114"/>
            <a:ext cx="4966388" cy="4294187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20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9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95768" y="2125703"/>
            <a:ext cx="9600000" cy="863993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600" b="0" i="0" kern="1200" cap="all" spc="20">
                <a:solidFill>
                  <a:srgbClr val="141313"/>
                </a:solidFill>
                <a:latin typeface="CDU Kievit Tab Book"/>
                <a:cs typeface="CDU Kievit Tab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95768" y="1016326"/>
            <a:ext cx="9600832" cy="431999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141313"/>
                </a:solidFill>
              </a:defRPr>
            </a:lvl1pPr>
            <a:lvl4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CD0920"/>
                </a:solidFill>
              </a:defRPr>
            </a:lvl4pPr>
            <a:lvl5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F8AC08"/>
                </a:solidFill>
              </a:defRPr>
            </a:lvl5pPr>
          </a:lstStyle>
          <a:p>
            <a:pPr lvl="0"/>
            <a:r>
              <a:rPr lang="de-DE" dirty="0"/>
              <a:t>Mastertitelformat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1303867" y="1460500"/>
            <a:ext cx="9600000" cy="444500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636463"/>
                </a:solidFill>
              </a:defRPr>
            </a:lvl1pPr>
          </a:lstStyle>
          <a:p>
            <a:pPr lvl="0"/>
            <a:r>
              <a:rPr lang="de-DE" dirty="0"/>
              <a:t>Mastertitelformat</a:t>
            </a:r>
          </a:p>
        </p:txBody>
      </p:sp>
    </p:spTree>
    <p:extLst>
      <p:ext uri="{BB962C8B-B14F-4D97-AF65-F5344CB8AC3E}">
        <p14:creationId xmlns:p14="http://schemas.microsoft.com/office/powerpoint/2010/main" val="22348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23"/>
          </p:nvPr>
        </p:nvSpPr>
        <p:spPr>
          <a:xfrm>
            <a:off x="609600" y="1535114"/>
            <a:ext cx="10972800" cy="4294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200" b="0" i="0" cap="all">
                <a:solidFill>
                  <a:srgbClr val="CD0920"/>
                </a:solidFill>
                <a:latin typeface="CDU Kievit Tab Book"/>
                <a:cs typeface="CDU Kievit Tab Boo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74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10972800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3"/>
          </p:nvPr>
        </p:nvSpPr>
        <p:spPr>
          <a:xfrm>
            <a:off x="609600" y="2174875"/>
            <a:ext cx="10972800" cy="3549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1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Zwei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535114"/>
            <a:ext cx="5384800" cy="4294187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535114"/>
            <a:ext cx="5384800" cy="4294187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1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2 Subtitel+2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6195483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83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Pfeilelement für Schlag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47813"/>
            <a:ext cx="10972800" cy="4191000"/>
          </a:xfrm>
        </p:spPr>
        <p:txBody>
          <a:bodyPr tIns="0" bIns="0">
            <a:noAutofit/>
          </a:bodyPr>
          <a:lstStyle>
            <a:lvl1pPr marL="0" indent="-504000">
              <a:lnSpc>
                <a:spcPts val="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3200" b="1" i="1" baseline="0">
                <a:latin typeface="CDU Kievit Tab Bold Italic"/>
                <a:cs typeface="CDU Kievit Tab Bold Italic"/>
              </a:defRPr>
            </a:lvl1pPr>
            <a:lvl2pPr>
              <a:lnSpc>
                <a:spcPts val="3000"/>
              </a:lnSpc>
              <a:spcBef>
                <a:spcPts val="0"/>
              </a:spcBef>
              <a:defRPr sz="3200" b="1" i="1">
                <a:latin typeface="CDU Kievit Tab Bold Italic"/>
                <a:cs typeface="CDU Kievit Tab Bold Italic"/>
              </a:defRPr>
            </a:lvl2pPr>
            <a:lvl3pPr>
              <a:lnSpc>
                <a:spcPts val="3000"/>
              </a:lnSpc>
              <a:spcBef>
                <a:spcPts val="0"/>
              </a:spcBef>
              <a:defRPr sz="3200" b="1" i="1">
                <a:latin typeface="CDU Kievit Tab Bold Italic"/>
                <a:cs typeface="CDU Kievit Tab Bold Italic"/>
              </a:defRPr>
            </a:lvl3pPr>
            <a:lvl4pPr>
              <a:lnSpc>
                <a:spcPts val="3000"/>
              </a:lnSpc>
              <a:spcBef>
                <a:spcPts val="0"/>
              </a:spcBef>
              <a:defRPr sz="3200" b="1" i="1">
                <a:latin typeface="CDU Kievit Tab Bold Italic"/>
                <a:cs typeface="CDU Kievit Tab Bold Italic"/>
              </a:defRPr>
            </a:lvl4pPr>
            <a:lvl5pPr>
              <a:lnSpc>
                <a:spcPts val="3000"/>
              </a:lnSpc>
              <a:spcBef>
                <a:spcPts val="0"/>
              </a:spcBef>
              <a:defRPr sz="3200" b="1" i="1">
                <a:latin typeface="CDU Kievit Tab Bold Italic"/>
                <a:cs typeface="CDU Kievit Tab Bold Italic"/>
              </a:defRPr>
            </a:lvl5pPr>
          </a:lstStyle>
          <a:p>
            <a:pPr lvl="0"/>
            <a:r>
              <a:rPr lang="de-DE" dirty="0"/>
              <a:t>Schlagworttext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66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ummeriert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609600" y="1535112"/>
            <a:ext cx="10972800" cy="4294188"/>
          </a:xfrm>
        </p:spPr>
        <p:txBody>
          <a:bodyPr/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/>
            </a:lvl2pPr>
            <a:lvl3pPr marL="1260000">
              <a:spcBef>
                <a:spcPts val="400"/>
              </a:spcBef>
              <a:defRPr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90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Nummeriert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609600" y="2174875"/>
            <a:ext cx="10972800" cy="3654425"/>
          </a:xfrm>
        </p:spPr>
        <p:txBody>
          <a:bodyPr/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/>
            </a:lvl2pPr>
            <a:lvl3pPr marL="1260000">
              <a:spcBef>
                <a:spcPts val="400"/>
              </a:spcBef>
              <a:defRPr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10972800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91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2" y="6579866"/>
            <a:ext cx="1261977" cy="2781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DU Kievit Tab Book"/>
                <a:cs typeface="CDU Kievit Tab Book"/>
              </a:defRPr>
            </a:lvl1pPr>
          </a:lstStyle>
          <a:p>
            <a:fld id="{995D1C0F-7248-9047-8511-4EEAD24C5151}" type="datetime1">
              <a:rPr lang="de-DE" smtClean="0"/>
              <a:t>22.10.19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07952" y="6579866"/>
            <a:ext cx="2844800" cy="2781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DU Kievit Tab Book"/>
                <a:cs typeface="CDU Kievit Tab Book"/>
              </a:defRPr>
            </a:lvl1pPr>
          </a:lstStyle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675509" y="6579866"/>
            <a:ext cx="6350891" cy="27813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98989"/>
                </a:solidFill>
                <a:latin typeface="CDU Kievit Tab Book"/>
                <a:cs typeface="CDU Kievit Tab Book"/>
              </a:defRPr>
            </a:lvl1pPr>
          </a:lstStyle>
          <a:p>
            <a:r>
              <a:rPr lang="de-DE" dirty="0"/>
              <a:t>Fußzeile </a:t>
            </a:r>
          </a:p>
        </p:txBody>
      </p:sp>
    </p:spTree>
    <p:extLst>
      <p:ext uri="{BB962C8B-B14F-4D97-AF65-F5344CB8AC3E}">
        <p14:creationId xmlns:p14="http://schemas.microsoft.com/office/powerpoint/2010/main" val="1275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7" r:id="rId4"/>
    <p:sldLayoutId id="2147483652" r:id="rId5"/>
    <p:sldLayoutId id="2147483653" r:id="rId6"/>
    <p:sldLayoutId id="2147483656" r:id="rId7"/>
    <p:sldLayoutId id="2147483659" r:id="rId8"/>
    <p:sldLayoutId id="2147483658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55" r:id="rId15"/>
  </p:sldLayoutIdLst>
  <p:hf hdr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200" kern="1200" cap="all" spc="20">
          <a:solidFill>
            <a:srgbClr val="CD0920"/>
          </a:solidFill>
          <a:latin typeface="CDU Kievit Tab Book"/>
          <a:ea typeface="+mj-ea"/>
          <a:cs typeface="CDU Kievit Tab Book"/>
        </a:defRPr>
      </a:lvl1pPr>
    </p:titleStyle>
    <p:bodyStyle>
      <a:lvl1pPr marL="36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200" b="0" i="0" kern="1200" spc="20">
          <a:solidFill>
            <a:schemeClr val="tx1"/>
          </a:solidFill>
          <a:latin typeface="CDU Kievit Tab Bold Italic"/>
          <a:ea typeface="+mn-ea"/>
          <a:cs typeface="CDU Kievit Tab Bold Italic"/>
        </a:defRPr>
      </a:lvl1pPr>
      <a:lvl2pPr marL="72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9"/>
        </a:buBlip>
        <a:tabLst/>
        <a:defRPr sz="2800" b="0" i="0" kern="1200" spc="20">
          <a:solidFill>
            <a:schemeClr val="tx1"/>
          </a:solidFill>
          <a:latin typeface="CDU Kievit Tab Book"/>
          <a:ea typeface="+mn-ea"/>
          <a:cs typeface="CDU Kievit Tab Book"/>
        </a:defRPr>
      </a:lvl2pPr>
      <a:lvl3pPr marL="108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9"/>
        </a:buBlip>
        <a:tabLst/>
        <a:defRPr sz="2400" b="0" i="0" kern="1200" spc="20">
          <a:solidFill>
            <a:schemeClr val="tx1"/>
          </a:solidFill>
          <a:latin typeface="CDU Kievit Tab Book"/>
          <a:ea typeface="+mn-ea"/>
          <a:cs typeface="CDU Kievit Tab Book"/>
        </a:defRPr>
      </a:lvl3pPr>
      <a:lvl4pPr marL="144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9"/>
        </a:buBlip>
        <a:tabLst/>
        <a:defRPr sz="2000" b="0" i="0" kern="1200" spc="20">
          <a:solidFill>
            <a:schemeClr val="tx1"/>
          </a:solidFill>
          <a:latin typeface="CDU Kievit Tab Book"/>
          <a:ea typeface="+mn-ea"/>
          <a:cs typeface="CDU Kievit Tab Book"/>
        </a:defRPr>
      </a:lvl4pPr>
      <a:lvl5pPr marL="180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9"/>
        </a:buBlip>
        <a:tabLst/>
        <a:defRPr sz="2000" b="0" i="0" kern="1200" spc="20">
          <a:solidFill>
            <a:schemeClr val="tx1"/>
          </a:solidFill>
          <a:latin typeface="CDU Kievit Tab Book"/>
          <a:ea typeface="+mn-ea"/>
          <a:cs typeface="CDU Kievit Tab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7C903E8A-BEF1-0F48-A278-0FEA20541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0C4D66-743C-284C-ABC4-7CF8E60A2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A17BF4-7314-9F45-95C4-BEB9089D3A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3275AC-BE03-BD42-9C06-9FB9207C36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1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  <a:extLst>
          <a:ext uri="{FAA26D3D-D897-4be2-8F04-BA451C77F1D7}">
            <ma14:placeholderFlag xmlns:ma14="http://schemas.microsoft.com/office/mac/drawingml/2011/main" xmlns="" val="1"/>
          </a:ext>
          <a:ext uri="{C572A759-6A51-4108-AA02-DFA0A04FC94B}">
            <ma14:wrappingTextBoxFlag xmlns:ma14="http://schemas.microsoft.com/office/mac/drawingml/2011/main" xmlns=""/>
          </a:ext>
        </a:extLst>
      </a:spPr>
      <a:bodyPr rot="0" spcFirstLastPara="0" vert="horz" wrap="square" lIns="108000" tIns="108000" rIns="9144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just">
          <a:lnSpc>
            <a:spcPts val="1400"/>
          </a:lnSpc>
          <a:spcAft>
            <a:spcPts val="0"/>
          </a:spcAft>
          <a:defRPr sz="1000" spc="5" dirty="0">
            <a:noFill/>
            <a:effectLst/>
            <a:latin typeface="CDU Kievit Tab Book"/>
            <a:ea typeface="ＭＳ 明朝"/>
            <a:cs typeface="Times New Roman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400"/>
          </a:spcBef>
          <a:spcAft>
            <a:spcPts val="0"/>
          </a:spcAft>
          <a:buClrTx/>
          <a:buSzPct val="100000"/>
          <a:buFontTx/>
          <a:buNone/>
          <a:tabLst/>
          <a:defRPr kumimoji="0" sz="3200" b="0" i="0" u="none" strike="noStrike" kern="1200" cap="none" spc="2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DU Kievit Tab Bold Italic"/>
            <a:ea typeface="+mn-ea"/>
            <a:cs typeface="CDU Kievit Tab Bold Italic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91022_mit_ppt_vorlage_16-9" id="{890A4692-78C1-4149-A240-CFB110950C2F}" vid="{65D96D07-2B91-2542-A902-AAB40DB37DD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CDU Kievit Tab</vt:lpstr>
      <vt:lpstr>CDU Kievit Tab Bold Italic</vt:lpstr>
      <vt:lpstr>CDU Kievit Tab Book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Winnie Mahrin</dc:creator>
  <cp:lastModifiedBy>Winnie Mahrin</cp:lastModifiedBy>
  <cp:revision>5</cp:revision>
  <dcterms:created xsi:type="dcterms:W3CDTF">2019-10-15T09:54:58Z</dcterms:created>
  <dcterms:modified xsi:type="dcterms:W3CDTF">2019-10-22T10:49:34Z</dcterms:modified>
</cp:coreProperties>
</file>